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138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133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897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514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8563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865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587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038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057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39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8696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641A4-AE03-4F24-AF7E-67A8D10C3582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E614A-79D0-4A46-B644-B449FA06E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219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46 Rectángulo"/>
          <p:cNvSpPr/>
          <p:nvPr/>
        </p:nvSpPr>
        <p:spPr>
          <a:xfrm>
            <a:off x="1524000" y="6042992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CuadroTexto"/>
          <p:cNvSpPr txBox="1"/>
          <p:nvPr/>
        </p:nvSpPr>
        <p:spPr>
          <a:xfrm>
            <a:off x="5663952" y="11663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5" name="5 CuadroTexto"/>
          <p:cNvSpPr txBox="1"/>
          <p:nvPr/>
        </p:nvSpPr>
        <p:spPr>
          <a:xfrm>
            <a:off x="3077616" y="405643"/>
            <a:ext cx="6931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PERSONAL DIRECCIÓN DE FOMENTO</a:t>
            </a:r>
            <a:endParaRPr lang="es-CO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/>
          </p:nvPr>
        </p:nvGraphicFramePr>
        <p:xfrm>
          <a:off x="1991544" y="1993519"/>
          <a:ext cx="5904656" cy="351575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320480"/>
                <a:gridCol w="1584176"/>
              </a:tblGrid>
              <a:tr h="3553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u="none" strike="noStrike" dirty="0" smtClean="0">
                          <a:effectLst/>
                        </a:rPr>
                        <a:t>TIPO</a:t>
                      </a:r>
                      <a:r>
                        <a:rPr lang="es-CO" sz="1400" b="1" u="none" strike="noStrike" baseline="0" dirty="0" smtClean="0">
                          <a:effectLst/>
                        </a:rPr>
                        <a:t> DE VINCULACIÓN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u="none" strike="noStrike" dirty="0" smtClean="0">
                          <a:effectLst/>
                        </a:rPr>
                        <a:t>N. DE SERVIDORES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 dirty="0">
                          <a:effectLst/>
                        </a:rPr>
                        <a:t>Carrera Administrativa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 dirty="0">
                          <a:effectLst/>
                        </a:rPr>
                        <a:t>Comisión para desempeñar cargos de libre nombramiento y remoción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>
                          <a:effectLst/>
                        </a:rPr>
                        <a:t>Empleo temporal Ley 909 2005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10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 dirty="0">
                          <a:effectLst/>
                        </a:rPr>
                        <a:t>Encargo en vacante definitiva de carrera administrativa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>
                          <a:effectLst/>
                        </a:rPr>
                        <a:t>Encargo en vacante temporal de carrera  administrativa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>
                          <a:effectLst/>
                        </a:rPr>
                        <a:t>Libre Nombramiento y Remoción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1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>
                          <a:effectLst/>
                        </a:rPr>
                        <a:t>Nombramiento de un servidor de Carrera en un Empleo Temporal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 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>
                          <a:effectLst/>
                        </a:rPr>
                        <a:t>Provisionalidad en vacante definitiva de  carrera administrativa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3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>
                          <a:effectLst/>
                        </a:rPr>
                        <a:t>Provisionalidad en vacante temporal de carrrera administrativa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 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>
                          <a:effectLst/>
                        </a:rPr>
                        <a:t>Trabajador Oficial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 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Vacantes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 dirty="0">
                          <a:effectLst/>
                        </a:rPr>
                        <a:t> 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>
                          <a:effectLst/>
                        </a:rPr>
                        <a:t>Vacante Definitiva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 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>
                          <a:effectLst/>
                        </a:rPr>
                        <a:t>Vacante Empleo Temporal hasta el 30/11/2015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1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488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</a:rPr>
                        <a:t>Vacante Temporal de carrera administrativa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 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580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 smtClean="0">
                          <a:effectLst/>
                        </a:rPr>
                        <a:t>TOTAL</a:t>
                      </a:r>
                      <a:r>
                        <a:rPr lang="es-CO" sz="1800" b="1" u="none" strike="noStrike" baseline="0" dirty="0" smtClean="0">
                          <a:effectLst/>
                        </a:rPr>
                        <a:t> 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16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3 CuadroTexto"/>
          <p:cNvSpPr txBox="1"/>
          <p:nvPr/>
        </p:nvSpPr>
        <p:spPr>
          <a:xfrm>
            <a:off x="8158459" y="2087270"/>
            <a:ext cx="2123482" cy="261610"/>
          </a:xfrm>
          <a:prstGeom prst="rect">
            <a:avLst/>
          </a:prstGeom>
          <a:noFill/>
          <a:ln w="25400">
            <a:solidFill>
              <a:srgbClr val="FF9933"/>
            </a:solidFill>
            <a:prstDash val="sysDot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s-CO"/>
            </a:defPPr>
            <a:lvl1pPr algn="ctr">
              <a:defRPr sz="1100" b="1"/>
            </a:lvl1pPr>
          </a:lstStyle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Director de Fomento</a:t>
            </a:r>
          </a:p>
        </p:txBody>
      </p:sp>
      <p:sp>
        <p:nvSpPr>
          <p:cNvPr id="10" name="13 CuadroTexto"/>
          <p:cNvSpPr txBox="1"/>
          <p:nvPr/>
        </p:nvSpPr>
        <p:spPr>
          <a:xfrm>
            <a:off x="8138242" y="3541366"/>
            <a:ext cx="2123482" cy="1615827"/>
          </a:xfrm>
          <a:prstGeom prst="rect">
            <a:avLst/>
          </a:prstGeom>
          <a:noFill/>
          <a:ln w="25400">
            <a:solidFill>
              <a:srgbClr val="FF9933"/>
            </a:solidFill>
            <a:prstDash val="sysDot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s-CO"/>
            </a:defPPr>
            <a:lvl1pPr algn="ctr">
              <a:defRPr sz="1100" b="1"/>
            </a:lvl1pPr>
          </a:lstStyle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Auxiliar Administrativo 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Técnico Operativo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Ing. Sistemas 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2 Trabajadoras Sociales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Contadora 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2 Abogados 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Administrador 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Ing. de Minas / Geólogos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Profesional Especializado</a:t>
            </a:r>
          </a:p>
        </p:txBody>
      </p:sp>
      <p:sp>
        <p:nvSpPr>
          <p:cNvPr id="11" name="13 CuadroTexto"/>
          <p:cNvSpPr txBox="1"/>
          <p:nvPr/>
        </p:nvSpPr>
        <p:spPr>
          <a:xfrm>
            <a:off x="8158193" y="2515543"/>
            <a:ext cx="2122487" cy="600164"/>
          </a:xfrm>
          <a:prstGeom prst="rect">
            <a:avLst/>
          </a:prstGeom>
          <a:noFill/>
          <a:ln w="25400">
            <a:solidFill>
              <a:srgbClr val="FF9933"/>
            </a:solidFill>
            <a:prstDash val="sysDot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s-CO"/>
            </a:defPPr>
            <a:lvl1pPr algn="ctr">
              <a:defRPr sz="1100" b="1"/>
            </a:lvl1pPr>
          </a:lstStyle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Auxiliar Administrativo 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2 Ingenieros de Minas / Geólogos</a:t>
            </a:r>
          </a:p>
          <a:p>
            <a:pPr algn="l"/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Abogado</a:t>
            </a:r>
          </a:p>
        </p:txBody>
      </p:sp>
      <p:pic>
        <p:nvPicPr>
          <p:cNvPr id="12" name="3 Imagen" descr="1173305975_f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0429" t="24296" b="35894"/>
          <a:stretch>
            <a:fillRect/>
          </a:stretch>
        </p:blipFill>
        <p:spPr>
          <a:xfrm>
            <a:off x="1624014" y="5589589"/>
            <a:ext cx="2160587" cy="7191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7 CuadroTexto"/>
          <p:cNvSpPr txBox="1">
            <a:spLocks noChangeArrowheads="1"/>
          </p:cNvSpPr>
          <p:nvPr/>
        </p:nvSpPr>
        <p:spPr bwMode="auto">
          <a:xfrm>
            <a:off x="1524000" y="6381329"/>
            <a:ext cx="22685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altLang="es-CO" sz="1200" dirty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¿Qué recibimos?</a:t>
            </a:r>
          </a:p>
        </p:txBody>
      </p:sp>
      <p:pic>
        <p:nvPicPr>
          <p:cNvPr id="14" name="4 Imagen" descr="UNPeriodico_146_2_01.jp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2115" r="2078" b="28099"/>
          <a:stretch>
            <a:fillRect/>
          </a:stretch>
        </p:blipFill>
        <p:spPr>
          <a:xfrm>
            <a:off x="3892550" y="5589588"/>
            <a:ext cx="2159000" cy="73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5 Imagen" descr="bc.jpg"/>
          <p:cNvPicPr>
            <a:picLocks noChangeAspect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50198" r="-58" b="5001"/>
          <a:stretch>
            <a:fillRect/>
          </a:stretch>
        </p:blipFill>
        <p:spPr>
          <a:xfrm>
            <a:off x="6159500" y="5589589"/>
            <a:ext cx="2160588" cy="7191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6 Imagen" descr="06_42_casco-minero.jpg"/>
          <p:cNvPicPr>
            <a:picLocks noChangeAspect="1"/>
          </p:cNvPicPr>
          <p:nvPr/>
        </p:nvPicPr>
        <p:blipFill>
          <a:blip r:embed="rId5" cstate="print">
            <a:lum bright="20000" contrast="30000"/>
          </a:blip>
          <a:srcRect t="38924" r="12098" b="16469"/>
          <a:stretch>
            <a:fillRect/>
          </a:stretch>
        </p:blipFill>
        <p:spPr>
          <a:xfrm>
            <a:off x="8428038" y="5589589"/>
            <a:ext cx="2132012" cy="7191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8 CuadroTexto"/>
          <p:cNvSpPr txBox="1">
            <a:spLocks noChangeArrowheads="1"/>
          </p:cNvSpPr>
          <p:nvPr/>
        </p:nvSpPr>
        <p:spPr bwMode="auto">
          <a:xfrm>
            <a:off x="3792538" y="6423720"/>
            <a:ext cx="22669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altLang="es-CO" sz="1200" dirty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¿Qué hicimos?</a:t>
            </a:r>
            <a:endParaRPr lang="es-CO" altLang="es-CO" sz="1200" dirty="0">
              <a:solidFill>
                <a:schemeClr val="bg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9 CuadroTexto"/>
          <p:cNvSpPr txBox="1">
            <a:spLocks noChangeArrowheads="1"/>
          </p:cNvSpPr>
          <p:nvPr/>
        </p:nvSpPr>
        <p:spPr bwMode="auto">
          <a:xfrm>
            <a:off x="6059489" y="6399214"/>
            <a:ext cx="226853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altLang="es-CO" sz="1200" dirty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Información Financiera </a:t>
            </a:r>
            <a:endParaRPr lang="es-CO" altLang="es-CO" sz="1200" dirty="0">
              <a:solidFill>
                <a:schemeClr val="bg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9 CuadroTexto"/>
          <p:cNvSpPr txBox="1">
            <a:spLocks noChangeArrowheads="1"/>
          </p:cNvSpPr>
          <p:nvPr/>
        </p:nvSpPr>
        <p:spPr bwMode="auto">
          <a:xfrm>
            <a:off x="8328249" y="6363578"/>
            <a:ext cx="22685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altLang="es-CO" sz="1200" dirty="0">
                <a:latin typeface="Arial Black" panose="020B0A04020102020204" pitchFamily="34" charset="0"/>
              </a:rPr>
              <a:t>Otros temas de la Dirección  </a:t>
            </a:r>
            <a:endParaRPr lang="es-CO" altLang="es-CO" sz="1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7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Panorámica</PresentationFormat>
  <Paragraphs>50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Rounded MT 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PATRICIA ROJAS GIRALDO</dc:creator>
  <cp:lastModifiedBy>DIANA PATRICIA ROJAS GIRALDO</cp:lastModifiedBy>
  <cp:revision>1</cp:revision>
  <dcterms:created xsi:type="dcterms:W3CDTF">2015-11-19T19:49:20Z</dcterms:created>
  <dcterms:modified xsi:type="dcterms:W3CDTF">2015-11-19T19:49:29Z</dcterms:modified>
</cp:coreProperties>
</file>